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C03D-C879-4C13-9C10-01BAD84D16C9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5FAE-AA62-4970-8EED-049F1A4AFD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C03D-C879-4C13-9C10-01BAD84D16C9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5FAE-AA62-4970-8EED-049F1A4AFD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C03D-C879-4C13-9C10-01BAD84D16C9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5FAE-AA62-4970-8EED-049F1A4AFD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C03D-C879-4C13-9C10-01BAD84D16C9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5FAE-AA62-4970-8EED-049F1A4AFD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C03D-C879-4C13-9C10-01BAD84D16C9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5FAE-AA62-4970-8EED-049F1A4AFD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C03D-C879-4C13-9C10-01BAD84D16C9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5FAE-AA62-4970-8EED-049F1A4AFD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C03D-C879-4C13-9C10-01BAD84D16C9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5FAE-AA62-4970-8EED-049F1A4AFD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C03D-C879-4C13-9C10-01BAD84D16C9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5FAE-AA62-4970-8EED-049F1A4AFD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C03D-C879-4C13-9C10-01BAD84D16C9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5FAE-AA62-4970-8EED-049F1A4AFD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C03D-C879-4C13-9C10-01BAD84D16C9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5FAE-AA62-4970-8EED-049F1A4AFD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C03D-C879-4C13-9C10-01BAD84D16C9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5FAE-AA62-4970-8EED-049F1A4AFD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1C03D-C879-4C13-9C10-01BAD84D16C9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E5FAE-AA62-4970-8EED-049F1A4AFD7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5" Type="http://schemas.microsoft.com/office/2007/relationships/hdphoto" Target="../media/hdphoto14.wdp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mzaher\AppData\Local\Microsoft\Windows\Temporary Internet Files\Content.IE5\I4ZGXQU2\MC900126641[1].wmf"/>
          <p:cNvPicPr>
            <a:picLocks noChangeAspect="1" noChangeArrowheads="1"/>
          </p:cNvPicPr>
          <p:nvPr/>
        </p:nvPicPr>
        <p:blipFill>
          <a:blip r:embed="rId2" cstate="screen">
            <a:lum bright="20000"/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72200" y="3895576"/>
            <a:ext cx="2712927" cy="2468880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2237"/>
            <a:ext cx="9144000" cy="639763"/>
          </a:xfrm>
        </p:spPr>
        <p:txBody>
          <a:bodyPr/>
          <a:lstStyle/>
          <a:p>
            <a:pPr eaLnBrk="1" hangingPunct="1"/>
            <a:r>
              <a:rPr lang="en-US" sz="3200" b="1" u="sng" dirty="0" smtClean="0">
                <a:latin typeface="Copperplate Gothic Light" pitchFamily="34" charset="0"/>
              </a:rPr>
              <a:t>WANTED:  Lazy Pup with Short Nails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1510" y="609600"/>
            <a:ext cx="8495374" cy="5943600"/>
          </a:xfrm>
        </p:spPr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en-US" sz="2200" dirty="0" smtClean="0">
                <a:latin typeface="Copperplate Gothic Light" pitchFamily="34" charset="0"/>
                <a:cs typeface="Calibri" pitchFamily="34" charset="0"/>
              </a:rPr>
              <a:t>Desperately seeking a parasitic relationship.  I am a flea with a thin body and springy legs who can jump 1,000 times my own body size!  I am in search of a dog with long fur for me to cuddle up in, thin skin for me to bite, and short nails to keep from scratching me.  I need your help because your blood is my nutrients and I need it to keep me alive.  In return, I promise to give you the </a:t>
            </a:r>
            <a:r>
              <a:rPr lang="en-US" sz="2200" dirty="0" err="1" smtClean="0">
                <a:latin typeface="Copperplate Gothic Light" pitchFamily="34" charset="0"/>
                <a:cs typeface="Calibri" pitchFamily="34" charset="0"/>
              </a:rPr>
              <a:t>heebie</a:t>
            </a:r>
            <a:r>
              <a:rPr lang="en-US" sz="2200" dirty="0" smtClean="0">
                <a:latin typeface="Copperplate Gothic Light" pitchFamily="34" charset="0"/>
                <a:cs typeface="Calibri" pitchFamily="34" charset="0"/>
              </a:rPr>
              <a:t> </a:t>
            </a:r>
            <a:r>
              <a:rPr lang="en-US" sz="2200" dirty="0" err="1" smtClean="0">
                <a:latin typeface="Copperplate Gothic Light" pitchFamily="34" charset="0"/>
                <a:cs typeface="Calibri" pitchFamily="34" charset="0"/>
              </a:rPr>
              <a:t>jeebies</a:t>
            </a:r>
            <a:r>
              <a:rPr lang="en-US" sz="2200" dirty="0" smtClean="0">
                <a:latin typeface="Copperplate Gothic Light" pitchFamily="34" charset="0"/>
                <a:cs typeface="Calibri" pitchFamily="34" charset="0"/>
              </a:rPr>
              <a:t> and plenty of scabby bites to scratch and keep you busy!</a:t>
            </a:r>
          </a:p>
          <a:p>
            <a:pPr eaLnBrk="1" hangingPunct="1">
              <a:buFontTx/>
              <a:buNone/>
            </a:pPr>
            <a:r>
              <a:rPr lang="en-US" dirty="0" smtClean="0"/>
              <a:t> 	   ME		     YOU	</a:t>
            </a:r>
            <a:r>
              <a:rPr lang="en-US" dirty="0"/>
              <a:t>	</a:t>
            </a:r>
            <a:r>
              <a:rPr lang="en-US" dirty="0" smtClean="0"/>
              <a:t>  US TOGETHER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00" y="65532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© Getting Nerdy, LLC</a:t>
            </a:r>
            <a:endParaRPr lang="en-US" sz="1400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4341" name="Picture 5" descr="http://images.clipart.com/thw/thw11/CL/5433_2005010014/000803_1064_15/20750350.thb.jpg?000803_1064_1585_v__v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449162">
            <a:off x="473475" y="4556520"/>
            <a:ext cx="1666875" cy="1181100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3" name="Picture 7" descr="http://images.clipart.com/thw/thw11/CL/5344_2005010018/000803_1058_72/21871571.thb.jpg?000803_1058_7257_v__v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mc="http://schemas.openxmlformats.org/markup-compatibility/2006" xmlns:mv="urn:schemas-microsoft-com:mac:vml" xmlns:a14="http://schemas.microsoft.com/office/drawing/2010/main" xmlns="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67000" y="4191000"/>
            <a:ext cx="2942778" cy="2211288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301492" y="4160520"/>
            <a:ext cx="11923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0" dirty="0">
                <a:latin typeface="+mn-lt"/>
              </a:rPr>
              <a:t>=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05000" y="4160520"/>
            <a:ext cx="11923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0" dirty="0">
                <a:latin typeface="+mn-lt"/>
              </a:rPr>
              <a:t>+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WANTED:  Lazy Pup with Short Nails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WANTED:  Lazy Pup with Short Nails</dc:title>
  <dc:creator>Jennifer Snyder</dc:creator>
  <cp:lastModifiedBy>Jennifer Snyder</cp:lastModifiedBy>
  <cp:revision>1</cp:revision>
  <dcterms:created xsi:type="dcterms:W3CDTF">2014-06-01T20:26:25Z</dcterms:created>
  <dcterms:modified xsi:type="dcterms:W3CDTF">2014-06-01T20:26:45Z</dcterms:modified>
</cp:coreProperties>
</file>